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02" r:id="rId2"/>
  </p:sldMasterIdLst>
  <p:notesMasterIdLst>
    <p:notesMasterId r:id="rId16"/>
  </p:notesMasterIdLst>
  <p:sldIdLst>
    <p:sldId id="337" r:id="rId3"/>
    <p:sldId id="338" r:id="rId4"/>
    <p:sldId id="343" r:id="rId5"/>
    <p:sldId id="294" r:id="rId6"/>
    <p:sldId id="335" r:id="rId7"/>
    <p:sldId id="325" r:id="rId8"/>
    <p:sldId id="319" r:id="rId9"/>
    <p:sldId id="344" r:id="rId10"/>
    <p:sldId id="345" r:id="rId11"/>
    <p:sldId id="346" r:id="rId12"/>
    <p:sldId id="347" r:id="rId13"/>
    <p:sldId id="348" r:id="rId14"/>
    <p:sldId id="349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0000CC"/>
    <a:srgbClr val="000099"/>
    <a:srgbClr val="660066"/>
    <a:srgbClr val="99CCFF"/>
    <a:srgbClr val="3333FF"/>
    <a:srgbClr val="008000"/>
    <a:srgbClr val="CCFF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>
      <p:cViewPr varScale="1">
        <p:scale>
          <a:sx n="70" d="100"/>
          <a:sy n="70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9ED64-33DC-4408-B4E5-CCA3353D9B2B}" type="datetimeFigureOut">
              <a:rPr lang="en-US" smtClean="0"/>
              <a:pPr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1175C-0F59-4B95-81DA-16C7F91E1C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1175C-0F59-4B95-81DA-16C7F91E1C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38638"/>
            <a:ext cx="50292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50159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8AA4D-D589-4638-B4F8-31D9404A0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6175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DF8D-3688-4C5C-90C9-CC5AAE73E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8257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420F-5252-40DE-A41F-996E184B4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3022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EA15B6-04ED-4B3C-AD4C-BB2409B62736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EAE311B-7E80-4D13-9071-D608818AD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19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2613859-793F-42D0-9AFA-97AFBA6FE295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A2EC41B-5DA9-4E19-AB1F-91D0F75EB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578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AAC811A-86DC-42F8-9149-7388F950AEEC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8F72CDE-3573-4BC9-BD8E-135650B968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28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AB5834D-DA6C-4FEF-A840-BD324FA21529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D1361F5-D4D7-476C-8469-2015BD744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413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9AA4475-F41C-4C0E-8A2A-A55EC80EB4B5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B065416-5D8D-436D-AC40-5901463D4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120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D6F6B9A-D99D-4BBD-9228-451E875F1A16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EE54A03-6205-4FE9-8FC2-4866F273FD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496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EDC12E6-558C-4C44-B8E4-3B2549FAE08F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72BEAF0-9475-4A63-8F89-EA9F8BB99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954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B43B51C-5EA8-476E-9B74-32E6620475E9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C65C645-018E-47A1-8AE1-B8F990C50F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21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68615-6B47-48F2-ABEB-CF1728550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495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451212" cy="3158347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CEFCF18-A99C-439F-B45A-6AB6ABA078CC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D735C2B-B2B7-4B11-A67E-0BBC5E9427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502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B9B3CED-BDF1-4089-B51C-B650ADFF5339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6EF2989-B5BF-4899-9D89-571248006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636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099291-C11C-4AB2-A507-274F605953F4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1318CC-CC74-4C4D-B9DC-E5E2771126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8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0888" y="75406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342900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  <a:cs typeface="+mn-cs"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16863" y="2994025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prstClr val="black"/>
                </a:solidFill>
                <a:effectLst/>
                <a:latin typeface="time new roman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550D379-28D0-45ED-AD25-92C75A94E248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46357FB-8978-48FA-A4F4-2BD5F6CE85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58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5A69120-DE43-458D-98F1-A04F93347660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CDB7945-02DA-41BB-A525-91FA734B0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489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B46F046-A97B-4763-B455-97C2BA50929E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9CCAC85-2498-4A52-978D-BF0B8DCFD2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879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4367839-E327-435F-B206-07FEF4B3C450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D19E8E1-138F-410D-9277-78C32A776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496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9A2A3D8-68CE-483F-A3C8-4D964D099DC1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955BEA3-9109-4C3E-981A-00F305D6A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73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A66F63C-0A2C-4B52-8937-9D93135D55B0}" type="datetimeFigureOut">
              <a:rPr lang="en-US"/>
              <a:pPr>
                <a:defRPr/>
              </a:pPr>
              <a:t>12/12/2022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68E184B-2685-494E-8803-63331D2886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30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EB7A-BEEA-44BB-A4D8-6DCC57620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4350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0228-4578-4282-A361-8BF77D694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1716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054BD-4ABD-4739-8D8D-72AA0F085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4605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6C2D8-A751-4EDF-81FA-8CFA0E2E5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0128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E097-B951-448B-8480-98893AF1E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6583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FC25E-BDC0-435C-B6E4-55B0E8790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2639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A35A-A706-46FA-A0EC-6CC241832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908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100000">
              <a:schemeClr val="bg1"/>
            </a:gs>
            <a:gs pos="100000">
              <a:srgbClr val="CC00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3B195B6-6E42-4878-AB9B-5A269E613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time new roman"/>
              </a:defRPr>
            </a:lvl1pPr>
          </a:lstStyle>
          <a:p>
            <a:pPr>
              <a:defRPr/>
            </a:pPr>
            <a:fld id="{33A1DA01-33BF-4EE9-96A5-0B60160D8742}" type="datetimeFigureOut">
              <a:rPr lang="en-US">
                <a:cs typeface="+mn-cs"/>
              </a:rPr>
              <a:pPr>
                <a:defRPr/>
              </a:pPr>
              <a:t>12/12/2022</a:t>
            </a:fld>
            <a:endParaRPr lang="en-US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prstClr val="black"/>
                </a:solidFill>
                <a:latin typeface="time new roman"/>
              </a:defRPr>
            </a:lvl1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2900" eaLnBrk="1" hangingPunct="1">
              <a:defRPr sz="750">
                <a:solidFill>
                  <a:prstClr val="black"/>
                </a:solidFill>
                <a:latin typeface="time new roman"/>
              </a:defRPr>
            </a:lvl1pPr>
          </a:lstStyle>
          <a:p>
            <a:pPr>
              <a:defRPr/>
            </a:pPr>
            <a:fld id="{3B5B2059-12A6-4C8F-A276-9F40E7FCA308}" type="slidenum">
              <a:rPr lang="en-US" altLang="en-US">
                <a:cs typeface="+mn-cs"/>
              </a:rPr>
              <a:pPr>
                <a:defRPr/>
              </a:pPr>
              <a:t>‹#›</a:t>
            </a:fld>
            <a:endParaRPr lang="en-US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47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cap="all">
          <a:solidFill>
            <a:schemeClr val="tx1"/>
          </a:solidFill>
          <a:latin typeface="time new roman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 new roman"/>
        </a:defRPr>
      </a:lvl5pPr>
      <a:lvl6pPr marL="3429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6pPr>
      <a:lvl7pPr marL="6858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7pPr>
      <a:lvl8pPr marL="10287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8pPr>
      <a:lvl9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w Cen MT" pitchFamily="34" charset="0"/>
        </a:defRPr>
      </a:lvl9pPr>
    </p:titleStyle>
    <p:bodyStyle>
      <a:lvl1pPr marL="171450" indent="-171450" algn="l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500" kern="1200" cap="all">
          <a:solidFill>
            <a:schemeClr val="tx1"/>
          </a:solidFill>
          <a:latin typeface="time new roman"/>
          <a:ea typeface="+mn-ea"/>
          <a:cs typeface="+mn-cs"/>
        </a:defRPr>
      </a:lvl1pPr>
      <a:lvl2pPr marL="5143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time new roman"/>
          <a:ea typeface="+mn-ea"/>
          <a:cs typeface="+mn-cs"/>
        </a:defRPr>
      </a:lvl2pPr>
      <a:lvl3pPr marL="8572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200" kern="1200" cap="all">
          <a:solidFill>
            <a:schemeClr val="tx1"/>
          </a:solidFill>
          <a:latin typeface="time new roman"/>
          <a:ea typeface="+mn-ea"/>
          <a:cs typeface="+mn-cs"/>
        </a:defRPr>
      </a:lvl3pPr>
      <a:lvl4pPr marL="12001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time new roman"/>
          <a:ea typeface="+mn-ea"/>
          <a:cs typeface="+mn-cs"/>
        </a:defRPr>
      </a:lvl4pPr>
      <a:lvl5pPr marL="1543050" indent="-171450" algn="l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000" kern="1200" cap="all">
          <a:solidFill>
            <a:schemeClr val="tx1"/>
          </a:solidFill>
          <a:latin typeface="time new roman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3.gif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gif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26.gif"/><Relationship Id="rId3" Type="http://schemas.openxmlformats.org/officeDocument/2006/relationships/tags" Target="../tags/tag4.xml"/><Relationship Id="rId21" Type="http://schemas.openxmlformats.org/officeDocument/2006/relationships/image" Target="../media/image21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25.gif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notesSlide" Target="../notesSlides/notesSlide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24.gif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23.gif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18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22.gif"/><Relationship Id="rId27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audio" Target="../media/audio3.wav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b25788865kk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9102"/>
            <a:ext cx="9220200" cy="94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5"/>
          <p:cNvSpPr>
            <a:spLocks noChangeArrowheads="1" noChangeShapeType="1" noTextEdit="1"/>
          </p:cNvSpPr>
          <p:nvPr/>
        </p:nvSpPr>
        <p:spPr bwMode="auto">
          <a:xfrm>
            <a:off x="285720" y="1340768"/>
            <a:ext cx="8786874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</a:t>
            </a:r>
            <a:r>
              <a:rPr lang="en-US" sz="3600" b="1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9" name="WordArt 6"/>
          <p:cNvSpPr>
            <a:spLocks noChangeArrowheads="1" noChangeShapeType="1" noTextEdit="1"/>
          </p:cNvSpPr>
          <p:nvPr/>
        </p:nvSpPr>
        <p:spPr bwMode="auto">
          <a:xfrm>
            <a:off x="2616609" y="3861048"/>
            <a:ext cx="4286280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: TIN HỌC</a:t>
            </a:r>
          </a:p>
        </p:txBody>
      </p:sp>
      <p:pic>
        <p:nvPicPr>
          <p:cNvPr id="22" name="Picture 9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7" y="-285776"/>
            <a:ext cx="1662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4338"/>
            <a:ext cx="1662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54369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50"/>
                            </p:stCondLst>
                            <p:childTnLst>
                              <p:par>
                                <p:cTn id="2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519738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5" y="4743450"/>
            <a:ext cx="7270750" cy="612775"/>
            <a:chOff x="142" y="1859"/>
            <a:chExt cx="4757" cy="515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>
                <a:lnSpc>
                  <a:spcPct val="100000"/>
                </a:lnSpc>
                <a:spcBef>
                  <a:spcPct val="0"/>
                </a:spcBef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  <a:cs typeface="+mn-cs"/>
              </a:endParaRPr>
            </a:p>
          </p:txBody>
        </p:sp>
        <p:sp>
          <p:nvSpPr>
            <p:cNvPr id="23579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B</a:t>
              </a:r>
            </a:p>
          </p:txBody>
        </p:sp>
      </p:grp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+mn-cs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5429250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54419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400" y="54625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25" name="Text Box 197"/>
          <p:cNvSpPr txBox="1">
            <a:spLocks noChangeArrowheads="1"/>
          </p:cNvSpPr>
          <p:nvPr/>
        </p:nvSpPr>
        <p:spPr bwMode="gray">
          <a:xfrm>
            <a:off x="572001" y="1530714"/>
            <a:ext cx="73845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Câu 2: Để dán hình vào trang vẽ em sử dụng nút lệnh nào?</a:t>
            </a:r>
          </a:p>
        </p:txBody>
      </p:sp>
      <p:pic>
        <p:nvPicPr>
          <p:cNvPr id="3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793" y="2682403"/>
            <a:ext cx="879266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5974" y="3676639"/>
            <a:ext cx="65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76260" y="3657600"/>
            <a:ext cx="65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0200" y="3657600"/>
            <a:ext cx="65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19660" y="3657600"/>
            <a:ext cx="65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l="3588" t="5903" r="92703" b="90064"/>
          <a:stretch/>
        </p:blipFill>
        <p:spPr>
          <a:xfrm>
            <a:off x="750270" y="2681993"/>
            <a:ext cx="1299179" cy="9743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/>
          <a:srcRect l="290" t="6272" r="96299" b="85034"/>
          <a:stretch/>
        </p:blipFill>
        <p:spPr>
          <a:xfrm>
            <a:off x="2667000" y="2545508"/>
            <a:ext cx="1299179" cy="11120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/>
          <a:srcRect l="3232" t="9033" r="92167" b="86620"/>
          <a:stretch/>
        </p:blipFill>
        <p:spPr>
          <a:xfrm>
            <a:off x="4953000" y="2672213"/>
            <a:ext cx="1375543" cy="9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1895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519738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5" y="4743450"/>
            <a:ext cx="7270750" cy="612775"/>
            <a:chOff x="142" y="1859"/>
            <a:chExt cx="4757" cy="515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>
                <a:lnSpc>
                  <a:spcPct val="100000"/>
                </a:lnSpc>
                <a:spcBef>
                  <a:spcPct val="0"/>
                </a:spcBef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  <a:cs typeface="+mn-cs"/>
              </a:endParaRPr>
            </a:p>
          </p:txBody>
        </p:sp>
        <p:sp>
          <p:nvSpPr>
            <p:cNvPr id="23579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D</a:t>
              </a:r>
            </a:p>
          </p:txBody>
        </p:sp>
      </p:grp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+mn-cs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5429250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54419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400" y="54625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25" name="Text Box 197"/>
          <p:cNvSpPr txBox="1">
            <a:spLocks noChangeArrowheads="1"/>
          </p:cNvSpPr>
          <p:nvPr/>
        </p:nvSpPr>
        <p:spPr bwMode="gray">
          <a:xfrm>
            <a:off x="572001" y="1530714"/>
            <a:ext cx="73845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Câu 3: Để chọn độ dày cho nét vẽ em chọn công cụ nào dưới đây?</a:t>
            </a:r>
          </a:p>
        </p:txBody>
      </p:sp>
      <p:pic>
        <p:nvPicPr>
          <p:cNvPr id="33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598" y="2681993"/>
            <a:ext cx="879266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5974" y="3676639"/>
            <a:ext cx="65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76260" y="3657600"/>
            <a:ext cx="65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0200" y="3657600"/>
            <a:ext cx="65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19660" y="3657600"/>
            <a:ext cx="65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/>
          <a:srcRect l="290" t="6272" r="96299" b="85034"/>
          <a:stretch/>
        </p:blipFill>
        <p:spPr>
          <a:xfrm>
            <a:off x="2667000" y="2545508"/>
            <a:ext cx="1299179" cy="1112092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242" y="2734287"/>
            <a:ext cx="609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06" y="2719387"/>
            <a:ext cx="90215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74854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519738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5" y="4743450"/>
            <a:ext cx="7270750" cy="612775"/>
            <a:chOff x="142" y="1859"/>
            <a:chExt cx="4757" cy="515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>
                <a:lnSpc>
                  <a:spcPct val="100000"/>
                </a:lnSpc>
                <a:spcBef>
                  <a:spcPct val="0"/>
                </a:spcBef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  <a:cs typeface="+mn-cs"/>
              </a:endParaRPr>
            </a:p>
          </p:txBody>
        </p:sp>
        <p:sp>
          <p:nvSpPr>
            <p:cNvPr id="23579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C</a:t>
              </a:r>
            </a:p>
          </p:txBody>
        </p:sp>
      </p:grp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+mn-cs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5429250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54419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400" y="54625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25" name="Text Box 197"/>
          <p:cNvSpPr txBox="1">
            <a:spLocks noChangeArrowheads="1"/>
          </p:cNvSpPr>
          <p:nvPr/>
        </p:nvSpPr>
        <p:spPr bwMode="gray">
          <a:xfrm>
            <a:off x="1652109" y="521038"/>
            <a:ext cx="61893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latin typeface="Arial" panose="020B0604020202020204" pitchFamily="34" charset="0"/>
              </a:rPr>
              <a:t>Câu 4: Để thực hiện sao chép chi tiết tranh vẽ, bước đầu tiên em cần làm là:</a:t>
            </a:r>
          </a:p>
        </p:txBody>
      </p:sp>
      <p:sp>
        <p:nvSpPr>
          <p:cNvPr id="2" name="Rectangle 1"/>
          <p:cNvSpPr/>
          <p:nvPr/>
        </p:nvSpPr>
        <p:spPr>
          <a:xfrm>
            <a:off x="588472" y="2100772"/>
            <a:ext cx="4656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smtClean="0">
                <a:latin typeface="Times New Roman" panose="02020603050405020304" pitchFamily="18" charset="0"/>
              </a:rPr>
              <a:t>A. Tô </a:t>
            </a:r>
            <a:r>
              <a:rPr lang="en-US" altLang="en-US" sz="3200" b="1">
                <a:latin typeface="Times New Roman" panose="02020603050405020304" pitchFamily="18" charset="0"/>
              </a:rPr>
              <a:t>màu cho cho tranh 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075" y="2706185"/>
            <a:ext cx="5564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smtClean="0">
                <a:latin typeface="Times New Roman" panose="02020603050405020304" pitchFamily="18" charset="0"/>
              </a:rPr>
              <a:t>B. Nhấn </a:t>
            </a:r>
            <a:r>
              <a:rPr lang="en-US" altLang="en-US" sz="3200" b="1">
                <a:latin typeface="Times New Roman" panose="02020603050405020304" pitchFamily="18" charset="0"/>
              </a:rPr>
              <a:t>nút Copy để sao chép 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5159" y="3227208"/>
            <a:ext cx="6441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smtClean="0">
                <a:latin typeface="Times New Roman" panose="02020603050405020304" pitchFamily="18" charset="0"/>
              </a:rPr>
              <a:t>C. Chọn </a:t>
            </a:r>
            <a:r>
              <a:rPr lang="en-US" altLang="en-US" sz="3200" b="1">
                <a:latin typeface="Times New Roman" panose="02020603050405020304" pitchFamily="18" charset="0"/>
              </a:rPr>
              <a:t>phần hình vẽ cần sao chép.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0075" y="3923773"/>
            <a:ext cx="4650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200" b="1" smtClean="0">
                <a:latin typeface="Times New Roman" panose="02020603050405020304" pitchFamily="18" charset="0"/>
              </a:rPr>
              <a:t>D. Nhấn </a:t>
            </a:r>
            <a:r>
              <a:rPr lang="en-US" altLang="en-US" sz="3200" b="1">
                <a:latin typeface="Times New Roman" panose="02020603050405020304" pitchFamily="18" charset="0"/>
              </a:rPr>
              <a:t>nút </a:t>
            </a:r>
            <a:r>
              <a:rPr lang="en-US" altLang="en-US" sz="3200" b="1" smtClean="0">
                <a:latin typeface="Times New Roman" panose="02020603050405020304" pitchFamily="18" charset="0"/>
              </a:rPr>
              <a:t>Paste </a:t>
            </a:r>
            <a:r>
              <a:rPr lang="en-US" altLang="en-US" sz="3200" b="1">
                <a:latin typeface="Times New Roman" panose="02020603050405020304" pitchFamily="18" charset="0"/>
              </a:rPr>
              <a:t>để </a:t>
            </a:r>
            <a:r>
              <a:rPr lang="en-US" altLang="en-US" sz="3200" b="1" smtClean="0">
                <a:latin typeface="Times New Roman" panose="02020603050405020304" pitchFamily="18" charset="0"/>
              </a:rPr>
              <a:t>dán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9771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rames PPT 00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5365" name="Picture 5" descr="97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97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97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198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97"/>
          <p:cNvPicPr>
            <a:picLocks noChangeAspect="1" noChangeArrowheads="1" noCrop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97"/>
          <p:cNvPicPr>
            <a:picLocks noChangeAspect="1" noChangeArrowheads="1" noCrop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97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436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97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7912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97"/>
          <p:cNvPicPr>
            <a:picLocks noChangeAspect="1" noChangeArrowheads="1" noCrop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91200"/>
            <a:ext cx="3905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3" name="Group 13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371600" y="5791200"/>
            <a:ext cx="1028700" cy="598488"/>
            <a:chOff x="-216" y="3820"/>
            <a:chExt cx="648" cy="281"/>
          </a:xfrm>
        </p:grpSpPr>
        <p:pic>
          <p:nvPicPr>
            <p:cNvPr id="15383" name="Picture 14" descr="97"/>
            <p:cNvPicPr>
              <a:picLocks noChangeAspect="1" noChangeArrowheads="1" noCrop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15" descr="97"/>
            <p:cNvPicPr>
              <a:picLocks noChangeAspect="1" noChangeArrowheads="1" noCrop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Picture 16" descr="97"/>
            <p:cNvPicPr>
              <a:picLocks noChangeAspect="1" noChangeArrowheads="1" noCrop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74" name="Picture 17" descr="sun14[1]"/>
          <p:cNvPicPr>
            <a:picLocks noChangeAspect="1" noChangeArrowheads="1" noCrop="1"/>
          </p:cNvPicPr>
          <p:nvPr>
            <p:custDataLst>
              <p:tags r:id="rId12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98500"/>
            <a:ext cx="1447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WordArt 18"/>
          <p:cNvSpPr>
            <a:spLocks noChangeArrowheads="1" noChangeShapeType="1" noTextEdit="1"/>
          </p:cNvSpPr>
          <p:nvPr>
            <p:custDataLst>
              <p:tags r:id="rId13"/>
            </p:custDataLst>
          </p:nvPr>
        </p:nvSpPr>
        <p:spPr bwMode="auto">
          <a:xfrm>
            <a:off x="685800" y="1752600"/>
            <a:ext cx="7543800" cy="3276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Chân thành cảm ơn quý thầy cô và các em </a:t>
            </a:r>
            <a:endParaRPr lang="en-US" sz="3600" b="1" kern="10" spc="-36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5376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6019800" y="4876800"/>
            <a:ext cx="2362200" cy="1600200"/>
            <a:chOff x="669" y="2064"/>
            <a:chExt cx="675" cy="503"/>
          </a:xfrm>
        </p:grpSpPr>
        <p:pic>
          <p:nvPicPr>
            <p:cNvPr id="15381" name="Picture 20" descr="HOAHONG"/>
            <p:cNvPicPr>
              <a:picLocks noChangeAspect="1" noChangeArrowheads="1" noCrop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2" name="Picture 21" descr="HOA NO"/>
            <p:cNvPicPr>
              <a:picLocks noChangeAspect="1" noChangeArrowheads="1" noCrop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77" name="Picture 22" descr="Dove-02-june">
            <a:hlinkClick r:id="" action="ppaction://noaction"/>
          </p:cNvPr>
          <p:cNvPicPr>
            <a:picLocks noChangeAspect="1" noChangeArrowheads="1" noCrop="1"/>
          </p:cNvPicPr>
          <p:nvPr>
            <p:custDataLst>
              <p:tags r:id="rId1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7213" flipV="1">
            <a:off x="7162800" y="2286000"/>
            <a:ext cx="16002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24" descr="Dove-02-june">
            <a:hlinkClick r:id="" action="ppaction://noaction"/>
          </p:cNvPr>
          <p:cNvPicPr>
            <a:picLocks noChangeAspect="1" noChangeArrowheads="1" noCrop="1"/>
          </p:cNvPicPr>
          <p:nvPr>
            <p:custDataLst>
              <p:tags r:id="rId1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7543800" y="2895600"/>
            <a:ext cx="16002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25" descr="Dove-02-june">
            <a:hlinkClick r:id="" action="ppaction://noaction"/>
          </p:cNvPr>
          <p:cNvPicPr>
            <a:picLocks noChangeAspect="1" noChangeArrowheads="1" noCrop="1"/>
          </p:cNvPicPr>
          <p:nvPr>
            <p:custDataLst>
              <p:tags r:id="rId1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7848600" y="3657600"/>
            <a:ext cx="16002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6" descr="snowcones"/>
          <p:cNvPicPr>
            <a:picLocks noChangeAspect="1" noChangeArrowheads="1" noCrop="1"/>
          </p:cNvPicPr>
          <p:nvPr>
            <p:custDataLst>
              <p:tags r:id="rId18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82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44714"/>
            <a:ext cx="81534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KHỞI 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 ĐẦU GIỜ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5ABA9D07-F460-46F1-9281-4EE5D3B4FEE1}" type="slidenum">
              <a:rPr lang="en-US" sz="1000"/>
              <a:pPr algn="r" eaLnBrk="1" hangingPunct="1"/>
              <a:t>2</a:t>
            </a:fld>
            <a:endParaRPr lang="en-US" sz="1000"/>
          </a:p>
        </p:txBody>
      </p: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495300" y="3219816"/>
            <a:ext cx="8153400" cy="922168"/>
            <a:chOff x="186" y="873"/>
            <a:chExt cx="2626" cy="655"/>
          </a:xfrm>
        </p:grpSpPr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186" y="873"/>
              <a:ext cx="2626" cy="655"/>
              <a:chOff x="2160" y="1678"/>
              <a:chExt cx="1303" cy="1134"/>
            </a:xfrm>
          </p:grpSpPr>
          <p:sp>
            <p:nvSpPr>
              <p:cNvPr id="8" name="Oval 56"/>
              <p:cNvSpPr>
                <a:spLocks noChangeArrowheads="1"/>
              </p:cNvSpPr>
              <p:nvPr/>
            </p:nvSpPr>
            <p:spPr bwMode="gray">
              <a:xfrm>
                <a:off x="2781" y="1936"/>
                <a:ext cx="61" cy="61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FCDF0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9" name="Oval 57"/>
              <p:cNvSpPr>
                <a:spLocks noChangeArrowheads="1"/>
              </p:cNvSpPr>
              <p:nvPr/>
            </p:nvSpPr>
            <p:spPr bwMode="gray">
              <a:xfrm>
                <a:off x="2783" y="1936"/>
                <a:ext cx="61" cy="614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0" name="Oval 58"/>
              <p:cNvSpPr>
                <a:spLocks noChangeArrowheads="1"/>
              </p:cNvSpPr>
              <p:nvPr/>
            </p:nvSpPr>
            <p:spPr bwMode="gray">
              <a:xfrm>
                <a:off x="2163" y="1938"/>
                <a:ext cx="1300" cy="614"/>
              </a:xfrm>
              <a:prstGeom prst="ellipse">
                <a:avLst/>
              </a:prstGeom>
              <a:gradFill rotWithShape="1">
                <a:gsLst>
                  <a:gs pos="0">
                    <a:srgbClr val="887903"/>
                  </a:gs>
                  <a:gs pos="50000">
                    <a:srgbClr val="FCDF06"/>
                  </a:gs>
                  <a:gs pos="100000">
                    <a:srgbClr val="887903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1" name="Oval 59"/>
              <p:cNvSpPr>
                <a:spLocks noChangeArrowheads="1"/>
              </p:cNvSpPr>
              <p:nvPr/>
            </p:nvSpPr>
            <p:spPr bwMode="gray">
              <a:xfrm>
                <a:off x="2160" y="1924"/>
                <a:ext cx="1300" cy="614"/>
              </a:xfrm>
              <a:prstGeom prst="ellipse">
                <a:avLst/>
              </a:prstGeom>
              <a:solidFill>
                <a:srgbClr val="FF00FF">
                  <a:alpha val="0"/>
                </a:srgbClr>
              </a:solidFill>
              <a:ln w="381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2" name="Oval 60"/>
              <p:cNvSpPr>
                <a:spLocks noChangeArrowheads="1"/>
              </p:cNvSpPr>
              <p:nvPr/>
            </p:nvSpPr>
            <p:spPr bwMode="gray">
              <a:xfrm>
                <a:off x="2228" y="1938"/>
                <a:ext cx="1170" cy="614"/>
              </a:xfrm>
              <a:prstGeom prst="ellipse">
                <a:avLst/>
              </a:prstGeom>
              <a:solidFill>
                <a:srgbClr val="FF00FF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3" name="Oval 61"/>
              <p:cNvSpPr>
                <a:spLocks noChangeArrowheads="1"/>
              </p:cNvSpPr>
              <p:nvPr/>
            </p:nvSpPr>
            <p:spPr bwMode="gray">
              <a:xfrm>
                <a:off x="2246" y="1678"/>
                <a:ext cx="1134" cy="1134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4" name="Oval 62"/>
              <p:cNvSpPr>
                <a:spLocks noChangeArrowheads="1"/>
              </p:cNvSpPr>
              <p:nvPr/>
            </p:nvSpPr>
            <p:spPr bwMode="gray">
              <a:xfrm>
                <a:off x="2261" y="1685"/>
                <a:ext cx="1105" cy="11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5" name="Oval 63"/>
              <p:cNvSpPr>
                <a:spLocks noChangeArrowheads="1"/>
              </p:cNvSpPr>
              <p:nvPr/>
            </p:nvSpPr>
            <p:spPr bwMode="gray">
              <a:xfrm>
                <a:off x="2273" y="1696"/>
                <a:ext cx="1052" cy="1032"/>
              </a:xfrm>
              <a:prstGeom prst="ellipse">
                <a:avLst/>
              </a:prstGeom>
              <a:solidFill>
                <a:schemeClr val="bg1">
                  <a:alpha val="47842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  <p:sp>
            <p:nvSpPr>
              <p:cNvPr id="16" name="Oval 64"/>
              <p:cNvSpPr>
                <a:spLocks noChangeArrowheads="1"/>
              </p:cNvSpPr>
              <p:nvPr/>
            </p:nvSpPr>
            <p:spPr bwMode="gray">
              <a:xfrm>
                <a:off x="2334" y="1725"/>
                <a:ext cx="936" cy="83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eaLnBrk="1" hangingPunct="1"/>
                <a:endParaRPr lang="en-US"/>
              </a:p>
            </p:txBody>
          </p:sp>
        </p:grpSp>
        <p:sp>
          <p:nvSpPr>
            <p:cNvPr id="7" name="Text Box 65"/>
            <p:cNvSpPr txBox="1">
              <a:spLocks noChangeArrowheads="1"/>
            </p:cNvSpPr>
            <p:nvPr/>
          </p:nvSpPr>
          <p:spPr bwMode="auto">
            <a:xfrm>
              <a:off x="499" y="965"/>
              <a:ext cx="2100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3200" b="1" smtClean="0">
                  <a:solidFill>
                    <a:srgbClr val="3333FF"/>
                  </a:solidFill>
                  <a:latin typeface="Times New Roman" pitchFamily="18" charset="0"/>
                </a:rPr>
                <a:t>Trò chơi: Truyền điện</a:t>
              </a:r>
              <a:endParaRPr lang="en-US" sz="3200" b="1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8600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977086"/>
              </p:ext>
            </p:extLst>
          </p:nvPr>
        </p:nvGraphicFramePr>
        <p:xfrm>
          <a:off x="152400" y="1385892"/>
          <a:ext cx="8841004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3" imgW="10000000" imgH="3914286" progId="Paint.Picture">
                  <p:embed/>
                </p:oleObj>
              </mc:Choice>
              <mc:Fallback>
                <p:oleObj name="Bitmap Image" r:id="rId3" imgW="10000000" imgH="391428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85892"/>
                        <a:ext cx="8841004" cy="35814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133600" y="2057400"/>
            <a:ext cx="18288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362200" y="2133600"/>
            <a:ext cx="1981200" cy="137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600700" y="2185987"/>
            <a:ext cx="11430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239000" y="3810000"/>
            <a:ext cx="76200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81272" y="3276600"/>
            <a:ext cx="12192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" y="3505200"/>
            <a:ext cx="6858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2412" y="35622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1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7882" y="3540831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2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2785999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3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43347" y="271456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4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367659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5</a:t>
            </a:r>
            <a:endParaRPr lang="vi-VN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2714" y="372424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6</a:t>
            </a:r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139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1143000" y="2054718"/>
            <a:ext cx="684632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Tiết 16: Những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000" b="1" err="1" smtClean="0">
                <a:solidFill>
                  <a:srgbClr val="FF0000"/>
                </a:solidFill>
                <a:latin typeface="Times New Roman" pitchFamily="18" charset="0"/>
              </a:rPr>
              <a:t>đã</a:t>
            </a:r>
            <a:r>
              <a:rPr lang="en-US" sz="3000" b="1" smtClean="0">
                <a:solidFill>
                  <a:srgbClr val="FF0000"/>
                </a:solidFill>
                <a:latin typeface="Times New Roman" pitchFamily="18" charset="0"/>
              </a:rPr>
              <a:t> biết (tiết 2)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-152400" y="813248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sz="400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-14288" y="2602050"/>
            <a:ext cx="2057400" cy="1676400"/>
            <a:chOff x="336" y="1536"/>
            <a:chExt cx="1968" cy="1968"/>
          </a:xfrm>
        </p:grpSpPr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336" y="1536"/>
              <a:ext cx="1968" cy="1968"/>
              <a:chOff x="384" y="1776"/>
              <a:chExt cx="1488" cy="1488"/>
            </a:xfrm>
          </p:grpSpPr>
          <p:sp>
            <p:nvSpPr>
              <p:cNvPr id="18" name="Oval 5"/>
              <p:cNvSpPr>
                <a:spLocks noChangeArrowheads="1"/>
              </p:cNvSpPr>
              <p:nvPr/>
            </p:nvSpPr>
            <p:spPr bwMode="gray">
              <a:xfrm>
                <a:off x="384" y="1776"/>
                <a:ext cx="1488" cy="1488"/>
              </a:xfrm>
              <a:prstGeom prst="ellipse">
                <a:avLst/>
              </a:prstGeom>
              <a:gradFill rotWithShape="1">
                <a:gsLst>
                  <a:gs pos="0">
                    <a:schemeClr val="bg1">
                      <a:gamma/>
                      <a:tint val="10196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tint val="10196"/>
                      <a:invGamma/>
                    </a:schemeClr>
                  </a:gs>
                </a:gsLst>
                <a:lin ang="5400000" scaled="1"/>
              </a:gradFill>
              <a:ln w="12700">
                <a:solidFill>
                  <a:schemeClr val="bg1"/>
                </a:solidFill>
                <a:round/>
                <a:headEnd/>
                <a:tailEnd/>
              </a:ln>
              <a:effectLst>
                <a:outerShdw dist="50800" dir="54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vi-VN">
                  <a:latin typeface="Arial" panose="020B0604020202020204" pitchFamily="34" charset="0"/>
                  <a:cs typeface="+mn-cs"/>
                </a:endParaRPr>
              </a:p>
            </p:txBody>
          </p:sp>
          <p:sp>
            <p:nvSpPr>
              <p:cNvPr id="19" name="Oval 6"/>
              <p:cNvSpPr>
                <a:spLocks noChangeArrowheads="1"/>
              </p:cNvSpPr>
              <p:nvPr/>
            </p:nvSpPr>
            <p:spPr bwMode="gray">
              <a:xfrm>
                <a:off x="407" y="1799"/>
                <a:ext cx="1434" cy="14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34902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5400000" scaled="1"/>
              </a:gradFill>
              <a:ln w="19050">
                <a:solidFill>
                  <a:schemeClr val="bg1">
                    <a:alpha val="20000"/>
                  </a:schemeClr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vi-VN">
                  <a:latin typeface="Arial" panose="020B0604020202020204" pitchFamily="34" charset="0"/>
                  <a:cs typeface="+mn-cs"/>
                </a:endParaRPr>
              </a:p>
            </p:txBody>
          </p:sp>
        </p:grp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1776"/>
              <a:ext cx="912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32"/>
            <p:cNvSpPr txBox="1">
              <a:spLocks noChangeArrowheads="1"/>
            </p:cNvSpPr>
            <p:nvPr/>
          </p:nvSpPr>
          <p:spPr bwMode="auto">
            <a:xfrm>
              <a:off x="555" y="2095"/>
              <a:ext cx="1632" cy="1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3600" b="1" dirty="0" err="1">
                  <a:solidFill>
                    <a:srgbClr val="FF0000"/>
                  </a:solidFill>
                </a:rPr>
                <a:t>Mục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tiêu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2187829" y="3078223"/>
            <a:ext cx="457200" cy="457200"/>
            <a:chOff x="384" y="1776"/>
            <a:chExt cx="1488" cy="1488"/>
          </a:xfrm>
        </p:grpSpPr>
        <p:sp>
          <p:nvSpPr>
            <p:cNvPr id="21" name="Oval 1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latin typeface="Arial" panose="020B0604020202020204" pitchFamily="34" charset="0"/>
                <a:cs typeface="+mn-cs"/>
              </a:endParaRPr>
            </a:p>
          </p:txBody>
        </p:sp>
      </p:grp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2209800" y="4572000"/>
            <a:ext cx="457200" cy="457200"/>
            <a:chOff x="384" y="1776"/>
            <a:chExt cx="1488" cy="1488"/>
          </a:xfrm>
        </p:grpSpPr>
        <p:sp>
          <p:nvSpPr>
            <p:cNvPr id="24" name="Oval 1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vi-VN">
                <a:latin typeface="Arial" panose="020B0604020202020204" pitchFamily="34" charset="0"/>
                <a:cs typeface="+mn-cs"/>
              </a:endParaRPr>
            </a:p>
          </p:txBody>
        </p:sp>
      </p:grp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2339787" y="3054444"/>
            <a:ext cx="65149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Ôn tập các kiến thức, kĩ năng đã học về cách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chỉnh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sửa, tô màu cho bức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vẽ. Mở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2418903" y="4549771"/>
            <a:ext cx="6096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3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3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28600" y="2743200"/>
            <a:ext cx="85344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 u="sng" dirty="0" err="1" smtClean="0">
                <a:solidFill>
                  <a:srgbClr val="0000CC"/>
                </a:solidFill>
                <a:latin typeface="Times New Roman" pitchFamily="18" charset="0"/>
              </a:rPr>
              <a:t>Yêu</a:t>
            </a:r>
            <a:r>
              <a:rPr lang="en-US" sz="2600" b="1" u="sng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0000CC"/>
                </a:solidFill>
                <a:latin typeface="Times New Roman" pitchFamily="18" charset="0"/>
              </a:rPr>
              <a:t>cầu</a:t>
            </a:r>
            <a:r>
              <a:rPr lang="en-US" sz="2600" b="1" u="sng" dirty="0" smtClean="0">
                <a:solidFill>
                  <a:srgbClr val="0000CC"/>
                </a:solidFill>
                <a:latin typeface="Times New Roman" pitchFamily="18" charset="0"/>
              </a:rPr>
              <a:t> 4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Mở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thêm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chiếc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ô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tô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bên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cạnh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chiếc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đèn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giao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rồi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lưu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mục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28600" y="4267200"/>
            <a:ext cx="8229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 u="sng" dirty="0" err="1" smtClean="0">
                <a:solidFill>
                  <a:srgbClr val="0000CC"/>
                </a:solidFill>
                <a:latin typeface="Times New Roman" pitchFamily="18" charset="0"/>
              </a:rPr>
              <a:t>Yêu</a:t>
            </a:r>
            <a:r>
              <a:rPr lang="en-US" sz="2600" b="1" u="sng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0000CC"/>
                </a:solidFill>
                <a:latin typeface="Times New Roman" pitchFamily="18" charset="0"/>
              </a:rPr>
              <a:t>cầu</a:t>
            </a:r>
            <a:r>
              <a:rPr lang="en-US" sz="2600" b="1" u="sng" dirty="0" smtClean="0">
                <a:solidFill>
                  <a:srgbClr val="0000CC"/>
                </a:solidFill>
                <a:latin typeface="Times New Roman" pitchFamily="18" charset="0"/>
              </a:rPr>
              <a:t> 5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Mở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Con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diều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sử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dụng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công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cụ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sao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chép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thành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nhiều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con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diều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khác.Vẽ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thêm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mặt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trời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đám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mây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rồi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tô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màu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để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bức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tranh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sinh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động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hơn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. 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7150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i="1" dirty="0" err="1" smtClean="0">
                <a:solidFill>
                  <a:srgbClr val="FF0000"/>
                </a:solidFill>
              </a:rPr>
              <a:t>Em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báo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cáo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kết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quả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đã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làm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được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cô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giáo</a:t>
            </a:r>
            <a:r>
              <a:rPr lang="en-US" sz="2800" b="1" i="1" dirty="0" smtClean="0">
                <a:solidFill>
                  <a:srgbClr val="FF0000"/>
                </a:solidFill>
              </a:rPr>
              <a:t>.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2" descr="Hình ảnh li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11891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724400" y="457200"/>
            <a:ext cx="4114800" cy="1828800"/>
          </a:xfrm>
          <a:prstGeom prst="cloudCallout">
            <a:avLst>
              <a:gd name="adj1" fmla="val -81847"/>
              <a:gd name="adj2" fmla="val 51273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Thảo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luận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thực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hành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679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88950" y="272733"/>
            <a:ext cx="82296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600" b="1" u="sng" dirty="0" err="1" smtClean="0">
                <a:solidFill>
                  <a:srgbClr val="0000CC"/>
                </a:solidFill>
                <a:latin typeface="Times New Roman" pitchFamily="18" charset="0"/>
              </a:rPr>
              <a:t>Yêu</a:t>
            </a:r>
            <a:r>
              <a:rPr lang="en-US" sz="2600" b="1" u="sng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0000CC"/>
                </a:solidFill>
                <a:latin typeface="Times New Roman" pitchFamily="18" charset="0"/>
              </a:rPr>
              <a:t>cầu</a:t>
            </a:r>
            <a:r>
              <a:rPr lang="en-US" sz="2600" b="1" u="sng" dirty="0" smtClean="0">
                <a:solidFill>
                  <a:srgbClr val="0000CC"/>
                </a:solidFill>
                <a:latin typeface="Times New Roman" pitchFamily="18" charset="0"/>
              </a:rPr>
              <a:t> 4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: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Mở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giao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</a:rPr>
              <a:t>thông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thêm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chiếc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ô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tô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bên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cạnh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chiếc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đèn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giao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thông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rồi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lưu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vẽ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thư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mục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em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Times New Roman" pitchFamily="18" charset="0"/>
              </a:rPr>
              <a:t>tính</a:t>
            </a:r>
            <a:r>
              <a:rPr lang="en-US" sz="26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26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26" y="1804548"/>
            <a:ext cx="7808719" cy="453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679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365125" y="671701"/>
            <a:ext cx="8458199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HOẠT ĐỘNG ỨNG DỤNG, MỞ RỘNG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80412" y="1588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" y="6010275"/>
            <a:ext cx="825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10575" y="6145213"/>
            <a:ext cx="765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609950"/>
              </p:ext>
            </p:extLst>
          </p:nvPr>
        </p:nvGraphicFramePr>
        <p:xfrm>
          <a:off x="76200" y="2819400"/>
          <a:ext cx="8991600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6199"/>
                <a:gridCol w="5105401"/>
              </a:tblGrid>
              <a:tr h="566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600" spc="-4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 </a:t>
                      </a:r>
                      <a:r>
                        <a:rPr lang="it-IT" sz="3600" spc="-4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 </a:t>
                      </a:r>
                      <a:r>
                        <a:rPr lang="it-IT" sz="3600" spc="-4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 khác nhau</a:t>
                      </a:r>
                      <a:endParaRPr lang="vi-VN" sz="36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963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vi-VN" sz="36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3600" b="0" smtClean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3600" b="0" smtClean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3600" b="0" smtClean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3600" b="0" smtClean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3600" b="0" smtClean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vi-VN" sz="3600" b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5262" y="431782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20">
                <a:latin typeface="Times New Roman" panose="02020603050405020304" pitchFamily="18" charset="0"/>
                <a:cs typeface="Times New Roman" panose="02020603050405020304" pitchFamily="18" charset="0"/>
              </a:rPr>
              <a:t>- Hai công cụ đểu vẽ ra đường thẳng</a:t>
            </a:r>
            <a:r>
              <a:rPr lang="en-US" sz="3600" spc="2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3365480"/>
            <a:ext cx="495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spc="-30">
                <a:latin typeface="Times New Roman" panose="02020603050405020304" pitchFamily="18" charset="0"/>
                <a:cs typeface="Times New Roman" panose="02020603050405020304" pitchFamily="18" charset="0"/>
              </a:rPr>
              <a:t>- Công cụ đường gấp khúc khi vẽ đường thẳng liền với nhau tạo ra hình gấp khúc.</a:t>
            </a:r>
            <a:endParaRPr lang="vi-V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Công cụ đường thẳng chỉ vẽ ra đường thẳng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65124" y="1205101"/>
            <a:ext cx="8626476" cy="1569660"/>
            <a:chOff x="365124" y="1205101"/>
            <a:chExt cx="8626476" cy="1569660"/>
          </a:xfrm>
        </p:grpSpPr>
        <p:sp>
          <p:nvSpPr>
            <p:cNvPr id="12" name="TextBox 11"/>
            <p:cNvSpPr txBox="1"/>
            <p:nvPr/>
          </p:nvSpPr>
          <p:spPr>
            <a:xfrm>
              <a:off x="365124" y="1205101"/>
              <a:ext cx="8626476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 sánh điểm giống nhau và khác nhau của công cụ vẽ đường gấp khúc     và công cụ vẽ đường thẳng rồi điền vào bảng sau:</a:t>
              </a:r>
              <a:endParaRPr lang="vi-VN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8534400" y="1905000"/>
              <a:ext cx="166688" cy="2667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-Shape 26"/>
            <p:cNvSpPr/>
            <p:nvPr/>
          </p:nvSpPr>
          <p:spPr>
            <a:xfrm>
              <a:off x="3700462" y="1837531"/>
              <a:ext cx="304800" cy="304800"/>
            </a:xfrm>
            <a:prstGeom prst="corner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004533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41286"/>
            <a:ext cx="8610600" cy="4218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7200" y="5334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CẦN GHI NHỚ</a:t>
            </a:r>
            <a:endParaRPr 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28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5519738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5" y="4743450"/>
            <a:ext cx="7270750" cy="612775"/>
            <a:chOff x="142" y="1859"/>
            <a:chExt cx="4757" cy="515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23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>
                <a:lnSpc>
                  <a:spcPct val="100000"/>
                </a:lnSpc>
                <a:spcBef>
                  <a:spcPct val="0"/>
                </a:spcBef>
                <a:buClrTx/>
                <a:buFont typeface="Arial" panose="020B0604020202020204" pitchFamily="34" charset="0"/>
                <a:buNone/>
                <a:defRPr/>
              </a:pPr>
              <a:endParaRPr lang="vi-VN" altLang="en-US" sz="1350">
                <a:solidFill>
                  <a:prstClr val="black"/>
                </a:solidFill>
                <a:latin typeface="Tw Cen MT" pitchFamily="34" charset="0"/>
                <a:cs typeface="+mn-cs"/>
              </a:endParaRPr>
            </a:p>
          </p:txBody>
        </p:sp>
        <p:sp>
          <p:nvSpPr>
            <p:cNvPr id="23579" name="AutoShape 28"/>
            <p:cNvSpPr>
              <a:spLocks noChangeArrowheads="1"/>
            </p:cNvSpPr>
            <p:nvPr/>
          </p:nvSpPr>
          <p:spPr bwMode="auto">
            <a:xfrm>
              <a:off x="142" y="1859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C</a:t>
              </a:r>
            </a:p>
          </p:txBody>
        </p:sp>
      </p:grpSp>
      <p:sp>
        <p:nvSpPr>
          <p:cNvPr id="21515" name="Oval 30"/>
          <p:cNvSpPr>
            <a:spLocks noChangeArrowheads="1"/>
          </p:cNvSpPr>
          <p:nvPr/>
        </p:nvSpPr>
        <p:spPr bwMode="auto">
          <a:xfrm>
            <a:off x="7956550" y="857250"/>
            <a:ext cx="1187450" cy="86518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defTabSz="342900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  <a:defRPr/>
            </a:pPr>
            <a:endParaRPr lang="vi-VN" altLang="en-US" sz="1350">
              <a:solidFill>
                <a:prstClr val="black"/>
              </a:solidFill>
              <a:latin typeface="Tw Cen MT" pitchFamily="34" charset="0"/>
              <a:cs typeface="+mn-cs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5429250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54292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54419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400" y="54625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24" name="WordArt 231"/>
          <p:cNvSpPr>
            <a:spLocks noChangeArrowheads="1" noChangeShapeType="1" noTextEdit="1"/>
          </p:cNvSpPr>
          <p:nvPr/>
        </p:nvSpPr>
        <p:spPr bwMode="auto">
          <a:xfrm>
            <a:off x="1885391" y="744885"/>
            <a:ext cx="5486400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"Ai nhanh, ai đúng"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97"/>
          <p:cNvSpPr txBox="1">
            <a:spLocks noChangeArrowheads="1"/>
          </p:cNvSpPr>
          <p:nvPr/>
        </p:nvSpPr>
        <p:spPr bwMode="gray">
          <a:xfrm>
            <a:off x="572001" y="1530714"/>
            <a:ext cx="738454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Câu 1: Trong các công cụ dưới đây công cụ nào dùng để vẽ đoạn thẳng?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8" y="2776557"/>
            <a:ext cx="1081293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40" y="2806043"/>
            <a:ext cx="131135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54961"/>
            <a:ext cx="1047955" cy="903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5974" y="3676639"/>
            <a:ext cx="65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76260" y="3657600"/>
            <a:ext cx="65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0200" y="3657600"/>
            <a:ext cx="65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19660" y="3657600"/>
            <a:ext cx="657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006" y="2790825"/>
            <a:ext cx="87419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56418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6&quot;/&gt;&lt;property id=&quot;20307&quot; value=&quot;280&quot;/&gt;&lt;/object&gt;&lt;object type=&quot;3&quot; unique_id=&quot;10013&quot;&gt;&lt;property id=&quot;20148&quot; value=&quot;5&quot;/&gt;&lt;property id=&quot;20300&quot; value=&quot;Slide 17&quot;/&gt;&lt;property id=&quot;20307&quot; value=&quot;266&quot;/&gt;&lt;/object&gt;&lt;object type=&quot;3&quot; unique_id=&quot;23796&quot;&gt;&lt;property id=&quot;20148&quot; value=&quot;5&quot;/&gt;&lt;property id=&quot;20300&quot; value=&quot;Slide 5&quot;/&gt;&lt;property id=&quot;20307&quot; value=&quot;289&quot;/&gt;&lt;/object&gt;&lt;object type=&quot;3&quot; unique_id=&quot;24759&quot;&gt;&lt;property id=&quot;20148&quot; value=&quot;5&quot;/&gt;&lt;property id=&quot;20300&quot; value=&quot;Slide 14&quot;/&gt;&lt;property id=&quot;20307&quot; value=&quot;294&quot;/&gt;&lt;/object&gt;&lt;object type=&quot;3&quot; unique_id=&quot;28579&quot;&gt;&lt;property id=&quot;20148&quot; value=&quot;5&quot;/&gt;&lt;property id=&quot;20300&quot; value=&quot;Slide 8&quot;/&gt;&lt;property id=&quot;20307&quot; value=&quot;316&quot;/&gt;&lt;/object&gt;&lt;object type=&quot;3&quot; unique_id=&quot;28581&quot;&gt;&lt;property id=&quot;20148&quot; value=&quot;5&quot;/&gt;&lt;property id=&quot;20300&quot; value=&quot;Slide 10&quot;/&gt;&lt;property id=&quot;20307&quot; value=&quot;326&quot;/&gt;&lt;/object&gt;&lt;object type=&quot;3&quot; unique_id=&quot;28582&quot;&gt;&lt;property id=&quot;20148&quot; value=&quot;5&quot;/&gt;&lt;property id=&quot;20300&quot; value=&quot;Slide 11&quot;/&gt;&lt;property id=&quot;20307&quot; value=&quot;327&quot;/&gt;&lt;/object&gt;&lt;object type=&quot;3&quot; unique_id=&quot;28583&quot;&gt;&lt;property id=&quot;20148&quot; value=&quot;5&quot;/&gt;&lt;property id=&quot;20300&quot; value=&quot;Slide 9&quot;/&gt;&lt;property id=&quot;20307&quot; value=&quot;328&quot;/&gt;&lt;/object&gt;&lt;object type=&quot;3&quot; unique_id=&quot;28584&quot;&gt;&lt;property id=&quot;20148&quot; value=&quot;5&quot;/&gt;&lt;property id=&quot;20300&quot; value=&quot;Slide 12&quot;/&gt;&lt;property id=&quot;20307&quot; value=&quot;329&quot;/&gt;&lt;/object&gt;&lt;object type=&quot;3&quot; unique_id=&quot;28586&quot;&gt;&lt;property id=&quot;20148&quot; value=&quot;5&quot;/&gt;&lt;property id=&quot;20300&quot; value=&quot;Slide 15&quot;/&gt;&lt;property id=&quot;20307&quot; value=&quot;313&quot;/&gt;&lt;/object&gt;&lt;object type=&quot;3&quot; unique_id=&quot;28587&quot;&gt;&lt;property id=&quot;20148&quot; value=&quot;5&quot;/&gt;&lt;property id=&quot;20300&quot; value=&quot;Slide 16&quot;/&gt;&lt;property id=&quot;20307&quot; value=&quot;325&quot;/&gt;&lt;/object&gt;&lt;object type=&quot;3&quot; unique_id=&quot;28589&quot;&gt;&lt;property id=&quot;20148&quot; value=&quot;5&quot;/&gt;&lt;property id=&quot;20300&quot; value=&quot;Slide 18&quot;/&gt;&lt;property id=&quot;20307&quot; value=&quot;319&quot;/&gt;&lt;/object&gt;&lt;object type=&quot;3&quot; unique_id=&quot;28590&quot;&gt;&lt;property id=&quot;20148&quot; value=&quot;5&quot;/&gt;&lt;property id=&quot;20300&quot; value=&quot;Slide 19&quot;/&gt;&lt;property id=&quot;20307&quot; value=&quot;320&quot;/&gt;&lt;/object&gt;&lt;object type=&quot;3&quot; unique_id=&quot;28591&quot;&gt;&lt;property id=&quot;20148&quot; value=&quot;5&quot;/&gt;&lt;property id=&quot;20300&quot; value=&quot;Slide 20&quot;/&gt;&lt;property id=&quot;20307&quot; value=&quot;321&quot;/&gt;&lt;/object&gt;&lt;object type=&quot;3&quot; unique_id=&quot;28592&quot;&gt;&lt;property id=&quot;20148&quot; value=&quot;5&quot;/&gt;&lt;property id=&quot;20300&quot; value=&quot;Slide 21&quot;/&gt;&lt;property id=&quot;20307&quot; value=&quot;322&quot;/&gt;&lt;/object&gt;&lt;object type=&quot;3&quot; unique_id=&quot;28593&quot;&gt;&lt;property id=&quot;20148&quot; value=&quot;5&quot;/&gt;&lt;property id=&quot;20300&quot; value=&quot;Slide 22&quot;/&gt;&lt;property id=&quot;20307&quot; value=&quot;323&quot;/&gt;&lt;/object&gt;&lt;object type=&quot;3&quot; unique_id=&quot;28594&quot;&gt;&lt;property id=&quot;20148&quot; value=&quot;5&quot;/&gt;&lt;property id=&quot;20300&quot; value=&quot;Slide 23&quot;/&gt;&lt;property id=&quot;20307&quot; value=&quot;324&quot;/&gt;&lt;/object&gt;&lt;object type=&quot;3&quot; unique_id=&quot;29491&quot;&gt;&lt;property id=&quot;20148&quot; value=&quot;5&quot;/&gt;&lt;property id=&quot;20300&quot; value=&quot;Slide 2&quot;/&gt;&lt;property id=&quot;20307&quot; value=&quot;331&quot;/&gt;&lt;/object&gt;&lt;object type=&quot;3&quot; unique_id=&quot;29857&quot;&gt;&lt;property id=&quot;20148&quot; value=&quot;5&quot;/&gt;&lt;property id=&quot;20300&quot; value=&quot;Slide 3&quot;/&gt;&lt;property id=&quot;20307&quot; value=&quot;332&quot;/&gt;&lt;/object&gt;&lt;object type=&quot;3&quot; unique_id=&quot;29972&quot;&gt;&lt;property id=&quot;20148&quot; value=&quot;5&quot;/&gt;&lt;property id=&quot;20300&quot; value=&quot;Slide 4&quot;/&gt;&lt;property id=&quot;20307&quot; value=&quot;333&quot;/&gt;&lt;/object&gt;&lt;object type=&quot;3&quot; unique_id=&quot;30189&quot;&gt;&lt;property id=&quot;20148&quot; value=&quot;5&quot;/&gt;&lt;property id=&quot;20300&quot; value=&quot;Slide 7&quot;/&gt;&lt;property id=&quot;20307&quot; value=&quot;334&quot;/&gt;&lt;/object&gt;&lt;object type=&quot;3&quot; unique_id=&quot;30948&quot;&gt;&lt;property id=&quot;20148&quot; value=&quot;5&quot;/&gt;&lt;property id=&quot;20300&quot; value=&quot;Slide 13&quot;/&gt;&lt;property id=&quot;20307&quot; value=&quot;335&quot;/&gt;&lt;/object&gt;&lt;/object&gt;&lt;object type=&quot;8&quot; unique_id=&quot;10028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0869852-285C-433A-8531-30B49352FC01}&quot;/&gt;&lt;isInvalidForFieldText val=&quot;0&quot;/&gt;&lt;Image&gt;&lt;filename val=&quot;C:\Users\Administrator\Documents\My Adobe Presentations\219\data\asimages\{70869852-285C-433A-8531-30B49352FC01}.png&quot;/&gt;&lt;left val=&quot;78&quot;/&gt;&lt;top val=&quot;456&quot;/&gt;&lt;width val=&quot;54&quot;/&gt;&lt;height val=&quot;2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04F872ED-51DC-4933-B69D-D0F92C2EDFA5}&quot;/&gt;&lt;isInvalidForFieldText val=&quot;0&quot;/&gt;&lt;Image&gt;&lt;filename val=&quot;C:\Users\Administrator\Documents\My Adobe Presentations\219\data\asimages\{04F872ED-51DC-4933-B69D-D0F92C2EDFA5}.png&quot;/&gt;&lt;left val=&quot;120&quot;/&gt;&lt;top val=&quot;456&quot;/&gt;&lt;width val=&quot;30&quot;/&gt;&lt;height val=&quot;31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19420B4-BC86-45C2-8C1F-E82AC6FDE0DB}&quot;/&gt;&lt;isInvalidForFieldText val=&quot;0&quot;/&gt;&lt;Image&gt;&lt;filename val=&quot;C:\Users\Administrator\Documents\My Adobe Presentations\219\data\asimages\{119420B4-BC86-45C2-8C1F-E82AC6FDE0DB}.png&quot;/&gt;&lt;left val=&quot;108&quot;/&gt;&lt;top val=&quot;456&quot;/&gt;&lt;width val=&quot;82&quot;/&gt;&lt;height val=&quot;48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4B4ECCE-5405-45DF-B4E0-C4BDF836E103}&quot;/&gt;&lt;isInvalidForFieldText val=&quot;0&quot;/&gt;&lt;Image&gt;&lt;filename val=&quot;C:\Users\Administrator\Documents\My Adobe Presentations\219\data\asimages\{F4B4ECCE-5405-45DF-B4E0-C4BDF836E103}.png&quot;/&gt;&lt;left val=&quot;48&quot;/&gt;&lt;top val=&quot;54&quot;/&gt;&lt;width val=&quot;114&quot;/&gt;&lt;height val=&quot;101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4BFDDFE-446E-4A3D-8B44-9C3FFD4CAFFC}&quot;/&gt;&lt;isInvalidForFieldText val=&quot;0&quot;/&gt;&lt;Image&gt;&lt;filename val=&quot;C:\Users\Administrator\Documents\My Adobe Presentations\219\data\asimages\{14BFDDFE-446E-4A3D-8B44-9C3FFD4CAFFC}_11.png&quot;/&gt;&lt;left val=&quot;52&quot;/&gt;&lt;top val=&quot;132&quot;/&gt;&lt;width val=&quot;597&quot;/&gt;&lt;height val=&quot;264&quot;/&gt;&lt;hasText val=&quot;1&quot;/&gt;&lt;/Image&gt;&lt;/ThreeDShapeInfo&gt;"/>
  <p:tag name="PRESENTER_SHAPETEXTINFO" val="&lt;ShapeTextInfo&gt;&lt;TableIndex row=&quot;-1&quot; col=&quot;-1&quot;&gt;&lt;linesCount val=&quot;1&quot;/&gt;&lt;lineCharCount val=&quot;40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1932A9BC-5583-403D-AA28-130D0073332C}&quot;/&gt;&lt;isInvalidForFieldText val=&quot;0&quot;/&gt;&lt;Image&gt;&lt;filename val=&quot;C:\Users\Administrator\Documents\My Adobe Presentations\219\data\asimages\{1932A9BC-5583-403D-AA28-130D0073332C}.png&quot;/&gt;&lt;left val=&quot;474&quot;/&gt;&lt;top val=&quot;384&quot;/&gt;&lt;width val=&quot;187&quot;/&gt;&lt;height val=&quot;127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FC17DCE-BB49-499B-BA0A-E398714B975F}&quot;/&gt;&lt;isInvalidForFieldText val=&quot;0&quot;/&gt;&lt;Image&gt;&lt;filename val=&quot;C:\Users\Administrator\Documents\My Adobe Presentations\219\data\asimages\{4FC17DCE-BB49-499B-BA0A-E398714B975F}.png&quot;/&gt;&lt;left val=&quot;553&quot;/&gt;&lt;top val=&quot;158&quot;/&gt;&lt;width val=&quot;147&quot;/&gt;&lt;height val=&quot;12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A745D92-4FF9-4B7A-A632-DA3A09586F86}&quot;/&gt;&lt;isInvalidForFieldText val=&quot;0&quot;/&gt;&lt;Image&gt;&lt;filename val=&quot;C:\Users\Administrator\Documents\My Adobe Presentations\219\data\asimages\{7A745D92-4FF9-4B7A-A632-DA3A09586F86}.png&quot;/&gt;&lt;left val=&quot;591&quot;/&gt;&lt;top val=&quot;224&quot;/&gt;&lt;width val=&quot;130&quot;/&gt;&lt;height val=&quot;84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9561FF2-3241-4EF7-9F8F-DF6EBEBB9F49}&quot;/&gt;&lt;isInvalidForFieldText val=&quot;0&quot;/&gt;&lt;Image&gt;&lt;filename val=&quot;C:\Users\Administrator\Documents\My Adobe Presentations\219\data\asimages\{39561FF2-3241-4EF7-9F8F-DF6EBEBB9F49}.png&quot;/&gt;&lt;left val=&quot;615&quot;/&gt;&lt;top val=&quot;284&quot;/&gt;&lt;width val=&quot;130&quot;/&gt;&lt;height val=&quot;84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F8B7518-3B82-4A6A-B294-586F0DF34265}&quot;/&gt;&lt;isInvalidForFieldText val=&quot;0&quot;/&gt;&lt;Image&gt;&lt;filename val=&quot;C:\Users\Administrator\Documents\My Adobe Presentations\219\data\asimages\{3F8B7518-3B82-4A6A-B294-586F0DF34265}.png&quot;/&gt;&lt;left val=&quot;0&quot;/&gt;&lt;top val=&quot;2&quot;/&gt;&lt;width val=&quot;720&quot;/&gt;&lt;height val=&quot;51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8239B00-B77B-4D8A-970B-23C72FDEE2A6}&quot;/&gt;&lt;isInvalidForFieldText val=&quot;0&quot;/&gt;&lt;Image&gt;&lt;filename val=&quot;C:\Users\Administrator\Documents\My Adobe Presentations\219\data\asimages\{18239B00-B77B-4D8A-970B-23C72FDEE2A6}_11.png&quot;/&gt;&lt;left val=&quot;0&quot;/&gt;&lt;top val=&quot;48&quot;/&gt;&lt;width val=&quot;676&quot;/&gt;&lt;height val=&quot;232&quot;/&gt;&lt;hasText val=&quot;1&quot;/&gt;&lt;/Image&gt;&lt;/ThreeDShapeInfo&gt;"/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BABAF20-DC87-4465-AC19-A7FCCCA0F107}&quot;/&gt;&lt;isInvalidForFieldText val=&quot;0&quot;/&gt;&lt;Image&gt;&lt;filename val=&quot;C:\Users\Administrator\Documents\My Adobe Presentations\219\data\asimages\{7BABAF20-DC87-4465-AC19-A7FCCCA0F107}.png&quot;/&gt;&lt;left val=&quot;0&quot;/&gt;&lt;top val=&quot;474&quot;/&gt;&lt;width val=&quot;54&quot;/&gt;&lt;height val=&quot;3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8639543-C5C2-45FF-B5BE-C7427747C9A0}&quot;/&gt;&lt;isInvalidForFieldText val=&quot;0&quot;/&gt;&lt;Image&gt;&lt;filename val=&quot;C:\Users\Administrator\Documents\My Adobe Presentations\219\data\asimages\{78639543-C5C2-45FF-B5BE-C7427747C9A0}.png&quot;/&gt;&lt;left val=&quot;0&quot;/&gt;&lt;top val=&quot;456&quot;/&gt;&lt;width val=&quot;54&quot;/&gt;&lt;height val=&quot;3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72E1950-7048-4106-B49B-DE01AA99BF26}&quot;/&gt;&lt;isInvalidForFieldText val=&quot;0&quot;/&gt;&lt;Image&gt;&lt;filename val=&quot;C:\Users\Administrator\Documents\My Adobe Presentations\219\data\asimages\{672E1950-7048-4106-B49B-DE01AA99BF26}.png&quot;/&gt;&lt;left val=&quot;24&quot;/&gt;&lt;top val=&quot;474&quot;/&gt;&lt;width val=&quot;54&quot;/&gt;&lt;height val=&quot;2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955BDA8-9B43-4105-A955-F3FCB05550A1}&quot;/&gt;&lt;isInvalidForFieldText val=&quot;0&quot;/&gt;&lt;Image&gt;&lt;filename val=&quot;C:\Users\Administrator\Documents\My Adobe Presentations\219\data\asimages\{6955BDA8-9B43-4105-A955-F3FCB05550A1}.png&quot;/&gt;&lt;left val=&quot;24&quot;/&gt;&lt;top val=&quot;468&quot;/&gt;&lt;width val=&quot;54&quot;/&gt;&lt;height val=&quot;2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EB7F4B6-DBA3-4620-8E99-615202794E10}&quot;/&gt;&lt;isInvalidForFieldText val=&quot;0&quot;/&gt;&lt;Image&gt;&lt;filename val=&quot;C:\Users\Administrator\Documents\My Adobe Presentations\219\data\asimages\{7EB7F4B6-DBA3-4620-8E99-615202794E10}.png&quot;/&gt;&lt;left val=&quot;48&quot;/&gt;&lt;top val=&quot;462&quot;/&gt;&lt;width val=&quot;54&quot;/&gt;&lt;height val=&quot;2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F5D8B81-C06C-4393-A6A4-171A33BA5055}&quot;/&gt;&lt;isInvalidForFieldText val=&quot;0&quot;/&gt;&lt;Image&gt;&lt;filename val=&quot;C:\Users\Administrator\Documents\My Adobe Presentations\219\data\asimages\{DF5D8B81-C06C-4393-A6A4-171A33BA5055}.png&quot;/&gt;&lt;left val=&quot;54&quot;/&gt;&lt;top val=&quot;468&quot;/&gt;&lt;width val=&quot;54&quot;/&gt;&lt;height val=&quot;25&quot;/&gt;&lt;hasText val=&quot;1&quot;/&gt;&lt;/Image&gt;&lt;/ThreeDShape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4768</TotalTime>
  <Words>456</Words>
  <Application>Microsoft Office PowerPoint</Application>
  <PresentationFormat>On-screen Show (4:3)</PresentationFormat>
  <Paragraphs>106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Default Design</vt:lpstr>
      <vt:lpstr>2_Droplet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Mobile:9096380624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TomJP</dc:creator>
  <cp:lastModifiedBy>NhuLam</cp:lastModifiedBy>
  <cp:revision>751</cp:revision>
  <dcterms:created xsi:type="dcterms:W3CDTF">2010-11-06T08:36:54Z</dcterms:created>
  <dcterms:modified xsi:type="dcterms:W3CDTF">2022-12-12T06:36:20Z</dcterms:modified>
</cp:coreProperties>
</file>